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1728">
          <p15:clr>
            <a:srgbClr val="A4A3A4"/>
          </p15:clr>
        </p15:guide>
        <p15:guide id="3" pos="288">
          <p15:clr>
            <a:srgbClr val="9AA0A6"/>
          </p15:clr>
        </p15:guide>
        <p15:guide id="4" orient="horz" pos="291">
          <p15:clr>
            <a:srgbClr val="9AA0A6"/>
          </p15:clr>
        </p15:guide>
        <p15:guide id="5" pos="4608">
          <p15:clr>
            <a:srgbClr val="9AA0A6"/>
          </p15:clr>
        </p15:guide>
        <p15:guide id="6" orient="horz" pos="6045">
          <p15:clr>
            <a:srgbClr val="9AA0A6"/>
          </p15:clr>
        </p15:guide>
        <p15:guide id="7" orient="horz" pos="521">
          <p15:clr>
            <a:srgbClr val="9AA0A6"/>
          </p15:clr>
        </p15:guide>
        <p15:guide id="8" pos="3168">
          <p15:clr>
            <a:srgbClr val="9AA0A6"/>
          </p15:clr>
        </p15:guide>
        <p15:guide id="9" pos="2448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1728"/>
        <p:guide pos="288"/>
        <p:guide pos="291" orient="horz"/>
        <p:guide pos="4608"/>
        <p:guide pos="6045" orient="horz"/>
        <p:guide pos="521" orient="horz"/>
        <p:guide pos="3168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ee26220347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ee2622034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a0680a3c2f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a0680a3c2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Clay vessel evaluation criteria</a:t>
            </a:r>
            <a:endParaRPr b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களிமண் பாத்திர மதிப்பீட்டு அளவுகோல்கள்</a:t>
            </a:r>
            <a:endParaRPr b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 skills: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strength, balance, and surface finish of your clay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களிமண் திறன்கள்: </a:t>
            </a:r>
            <a:r>
              <a:rPr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உங்கள் களிமண் பாத்திரத்தின் வலிமை, சமநிலை மற்றும் மேற்பரப்பு பூச்சு.</a:t>
            </a:r>
            <a:endParaRPr sz="1200">
              <a:solidFill>
                <a:srgbClr val="999999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Quality of carving: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complexity, quality, fullness, and craft of the patterns and line drawing on your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செதுக்கலின் தரம்:</a:t>
            </a:r>
            <a:r>
              <a:rPr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 உங்கள் பாத்திரத்தில் உள்ள வடிவங்கள் மற்றும் கோடு வரைபடத்தின் சிக்கலான தன்மை, தரம், முழுமை மற்றும் கைவினை.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Daily clean-up habits: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Cleaning your table and floor so it is clean and has no streaks.</a:t>
            </a:r>
            <a:endParaRPr>
              <a:solidFill>
                <a:schemeClr val="dk1"/>
              </a:solidFill>
              <a:highlight>
                <a:srgbClr val="FFFFFF"/>
              </a:highlight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தினசரி சுத்தம் செய்யும் பழக்கம்: </a:t>
            </a:r>
            <a:r>
              <a:rPr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உங்கள் மேஜை மற்றும் தரையை சுத்தமாகவும், கோடுகள் இல்லாமல் சுத்தம் செய்யுங்கள்.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Vocabulary for the clay vessel</a:t>
            </a:r>
            <a:endParaRPr b="1" sz="2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களிமண் பாத்திரத்திற்கான சொற்களஞ்சியம்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apron	a piece of cloth that you wear to protect your clothes from getting dirty.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ஏப்ரான்	உங்கள் ஆடைகள் அழுக்காகாமல் பாதுகாக்க நீங்கள் அணியும் துணி.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carving	scratching into clay to change its shape or to make a picture or pattern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செதுக்குதல்	களிமண்ணின் வடிவத்தை மாற்ற அல்லது ஒரு படம் அல்லது வடிவத்தை உருவாக்க அதைச் சொறிதல்.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ceramic	a material that starts soft like clay, but then becomes very hard after it is cooked to a very high temperature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பீங்கான்	களிமண்ணைப் போல மென்மையாகத் தொடங்கும் ஒரு பொருள், ஆனால் மிக அதிக வெப்பநிலையில் சமைத்த பிறகு மிகவும் கடினமாகிவிடும்.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	a soft material used for making pots, bricks, and sculptures that becomes very hard when it is heated up. 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களிமண்	பானைகள், செங்கற்கள் மற்றும் சிற்பங்களைச் செய்வதற்குப் பயன்படுத்தப்படும் ஒரு மென்மையான பொருள், இது சூடாக்கப்படும்போது மிகவும் கடினமாகிவிடும்.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coil	a thin piece of clay that looks like a snake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சுருள்	பாம்பு போல தோற்றமளிக்கும் ஒரு மெல்லிய களிமண் துண்டு.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earthenware	a kind of clay that is fired to a lower temperature and that needs to be glazed before becoming watertight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மண் பாண்டம்	குறைந்த வெப்பநிலையில் சுடப்படும் ஒரு வகையான களிமண், நீர்ப்புகாவாக மாறுவதற்கு முன்பு மெருகூட்டப்பட வேண்டும்.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foot	the bottom of a pot where it sits on a table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அடி	ஒரு மேஜையில் அமர்ந்திருக்கும் ஒரு பானையின் அடிப்பகுதி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glaze	a material that you can paint onto ceramic that turns into glass when fired in a kiln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மெருகூட்டல்	சூளையில் சுடும்போது கண்ணாடியாக மாறும் பீங்கான் மீது வண்ணம் தீட்டக்கூடிய ஒரு பொருள்.</a:t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glazing	for clay: brushing on a paint-like layer to a pot that will later become a layer of glass; for painting: using very thin transparent layers of paint to change the colour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களிமண்ணுக்கு மெருகூட்டல் 		ஒரு வண்ணப்பூச்சு போன்ற அடுக்கில் துலக்குதல், பின்னர் கண்ணாடி அடுக்காக மாறும் ஒரு பானையில்; ஓவியம் வரைவதற்கு: நிறத்தை மாற்ற மிக மெல்லிய வெளிப்படையான வண்ணப்பூச்சு அடுக்குகளைப் பயன்படுத்துதல்.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handle	the part of something that is used to lift or carry it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கைப்பிடி	எதையாவது தூக்க அல்லது சுமந்து செல்லப் பயன்படும் பகுதி.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kiln	an oven used to heat up clay enough to become a hard ceramic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சூளை	களிமண்ணை கடினமான பீங்கான்களாக மாற்றுவதற்கு போதுமான அளவு சூடாக்கப் பயன்படும் அடுப்பு.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lid	the top of a pot that you can take off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மூடி	நீங்கள் எடுக்கக்கூடிய ஒரு பானையின் மேல் பகுதி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lip	the top edge of a pot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உதடு	ஒரு பானையின் மேல் விளிம்பு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paddling	hitting clay with wood to make it stronger, smoother, and a better shape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துடுப்பு	களிமண்ணை மரத்தால் அடிப்பது, அதை வலுவாகவும், மென்மையாகவும், சிறந்த வடிவமாகவும் மாற்றும்.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pattern	a drawing that repeats in a beautiful way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பேட்டர்ன்	அழகான முறையில் மீண்டும் மீண்டும் வரும் ஒரு வரைபடம்.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pinch	squeezing something between your thumb and finger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கிள்ளுதல்	உங்கள் கட்டைவிரலுக்கும் விரலுக்கும் இடையில் எதையாவது அழுத்துதல்.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rib	a piece of silicone or wood used to smoothly shape some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விலா எலும்பு	களிமண்ணை சீராக வடிவமைக்கப் பயன்படும் சிலிகான் அல்லது மரத் துண்டு.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score	carve Xs or parallel lines to help join clay together with slip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மதிப்பெண்	களிமண்ணை ஸ்லிப்புடன் இணைக்க உதவும் வகையில் Xகள் அல்லது இணையான கோடுகளை செதுக்குங்கள்.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scraper	a piece of thin metal or plastic used to shave off thin pieces of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ஸ்கிராப்பர்	மெல்லிய களிமண் துண்டுகளை வெட்டப் பயன்படும் மெல்லிய உலோகம் அல்லது பிளாஸ்டிக் துண்டு.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scribe	mark an even and straight line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scribe	ஒரு சமமான மற்றும் நேர் கோட்டைக் குறிக்கவும்.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shave	scrape bumps and fuzz from the surface of something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ஷேவ்	ஏதாவது ஒன்றின் மேற்பரப்பில் இருந்து புடைப்புகள் மற்றும் புடைப்புகளைத் துடைக்கவும்.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slip	a liquid clay that you can use like glue to attach things together, or paint onto your clay to change its colour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ஸ்லிப்	ஒரு திரவ களிமண், அதை நீங்கள் பசை போலப் பயன்படுத்தி பொருட்களை ஒன்றாக இணைக்கலாம் அல்லது உங்கள் களிமண்ணின் நிறத்தை மாற்ற அதன் மீது வண்ணம் தீட்டலாம்.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stretch	pulling something to make it longer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நீட்டி	எதையாவது நீளமாக்க இழுத்தல்.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terracotta	an unglazed reddish-brown earthenware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டெரகோட்டா	மெருகூட்டப்படாத சிவப்பு-பழுப்பு நிற மண் பாண்டம்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transfer	to move or copy something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ஏதாவது ஒன்றை நகர்த்த அல்லது நகலெடுக்க	மாற்றவும்.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trim	remove extra clay with a tool</a:t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டிரிம்	ஒரு கருவியைப் பயன்படுத்தி கூடுதல் களிமண்ணை அகற்றவும்.</a:t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